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553" r:id="rId2"/>
    <p:sldId id="605" r:id="rId3"/>
    <p:sldId id="589" r:id="rId4"/>
    <p:sldId id="591" r:id="rId5"/>
    <p:sldId id="597" r:id="rId6"/>
    <p:sldId id="590" r:id="rId7"/>
    <p:sldId id="598" r:id="rId8"/>
    <p:sldId id="594" r:id="rId9"/>
    <p:sldId id="600" r:id="rId10"/>
    <p:sldId id="599" r:id="rId11"/>
    <p:sldId id="603" r:id="rId12"/>
    <p:sldId id="601" r:id="rId13"/>
    <p:sldId id="602" r:id="rId14"/>
    <p:sldId id="592" r:id="rId15"/>
    <p:sldId id="593" r:id="rId16"/>
    <p:sldId id="604" r:id="rId17"/>
    <p:sldId id="595" r:id="rId18"/>
    <p:sldId id="596" r:id="rId19"/>
    <p:sldId id="607" r:id="rId20"/>
    <p:sldId id="606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88129" autoAdjust="0"/>
  </p:normalViewPr>
  <p:slideViewPr>
    <p:cSldViewPr snapToGrid="0" showGuides="1">
      <p:cViewPr varScale="1">
        <p:scale>
          <a:sx n="71" d="100"/>
          <a:sy n="71" d="100"/>
        </p:scale>
        <p:origin x="1109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43F91-5FEC-44D2-BC65-0911B3B40793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491F3-A6DA-43C6-B032-9953C31E2D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41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91F3-A6DA-43C6-B032-9953C31E2DF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04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491F3-A6DA-43C6-B032-9953C31E2DF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28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8BCC-10F0-4DD7-8B43-42D68E40EFEA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6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3172-0D33-4371-A3FA-2F7F2A3B5EFF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42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8D5-EB50-4961-9ABB-0B7BE27BDD8F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38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4769-F77E-4F1B-A81E-7A82453E7588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13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A02-17E1-42D4-A436-E8A2F5FA02AC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09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6A04-D98B-42CC-ADA5-686F10602D26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4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D080-11F8-44A8-9739-DC81E350759C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42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9A54-00AF-48F0-8DF5-1EF3A59E644E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65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6C2F-2475-4679-9079-5DDF4B207EFC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5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E88-C34B-40F0-AE21-1FC0156FCDAB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17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4C46-5CA0-4EBB-96FC-71B39B8CC916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3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A124-C971-4453-9BC7-341CABA7B9EC}" type="datetime1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DCB0-D038-42A9-8834-047DF9CA26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15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altLang="zh-TW" sz="4000" dirty="0"/>
              <a:t>Python basics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67000" y="416083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Ching-Cher Sanders Yan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顏清哲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ccsyan@gmail.com</a:t>
            </a:r>
          </a:p>
          <a:p>
            <a:r>
              <a:rPr lang="en-US" altLang="zh-TW" dirty="0"/>
              <a:t>Institute of Chemistry, Academia </a:t>
            </a:r>
            <a:r>
              <a:rPr lang="en-US" altLang="zh-TW" dirty="0" err="1"/>
              <a:t>Sinica</a:t>
            </a:r>
            <a:endParaRPr lang="en-US" altLang="zh-TW" dirty="0"/>
          </a:p>
          <a:p>
            <a:r>
              <a:rPr lang="en-US" altLang="zh-TW" dirty="0"/>
              <a:t>2022 Feb. 8</a:t>
            </a:r>
            <a:r>
              <a:rPr lang="en-US" altLang="zh-TW" baseline="30000" dirty="0"/>
              <a:t>th</a:t>
            </a:r>
            <a:endParaRPr lang="en-US" altLang="zh-TW" dirty="0"/>
          </a:p>
        </p:txBody>
      </p:sp>
      <p:pic>
        <p:nvPicPr>
          <p:cNvPr id="4" name="圖片 3" descr="IC-logo-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12" y="333108"/>
            <a:ext cx="1578510" cy="15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3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B0DAFD-6F36-4195-91AF-41C527A8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Jupyter</a:t>
            </a:r>
            <a:r>
              <a:rPr lang="en-US" altLang="zh-TW" dirty="0"/>
              <a:t> from your web browser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2CCE831-8DE2-4540-B19B-2EDA0CE388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89357"/>
            <a:ext cx="5181600" cy="2623874"/>
          </a:xfr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4EC370C-5F45-4871-A91B-5F097171E2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4752" y="1825625"/>
            <a:ext cx="5176496" cy="4351338"/>
          </a:xfrm>
        </p:spPr>
      </p:pic>
    </p:spTree>
    <p:extLst>
      <p:ext uri="{BB962C8B-B14F-4D97-AF65-F5344CB8AC3E}">
        <p14:creationId xmlns:p14="http://schemas.microsoft.com/office/powerpoint/2010/main" val="149809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D79959-E5E5-407A-BA33-51DB29D1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Jupyter</a:t>
            </a:r>
            <a:r>
              <a:rPr lang="en-US" altLang="zh-TW" dirty="0"/>
              <a:t>: run a cell by shift + enter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BE370DD-D1F3-4084-985B-2FA761E838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871" y="1612328"/>
            <a:ext cx="3353091" cy="2217612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5F36949-9582-4CBA-9B56-5569709BC0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15164" y="3050922"/>
            <a:ext cx="3368332" cy="2194750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A0C00AD-E708-4BE9-9693-8CD8A1A5F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88" y="4428337"/>
            <a:ext cx="2812024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7518978-81A7-44F6-8FA5-67411980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Spyder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270345D-46C9-4EF8-BBF4-3A02263031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Start here</a:t>
            </a:r>
            <a:endParaRPr lang="zh-TW" altLang="en-US" dirty="0"/>
          </a:p>
        </p:txBody>
      </p:sp>
      <p:pic>
        <p:nvPicPr>
          <p:cNvPr id="7" name="內容版面配置區 7">
            <a:extLst>
              <a:ext uri="{FF2B5EF4-FFF2-40B4-BE49-F238E27FC236}">
                <a16:creationId xmlns:a16="http://schemas.microsoft.com/office/drawing/2014/main" id="{8BEEB17F-2B73-44CC-9168-DA9692DD46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4834" y="2259973"/>
            <a:ext cx="3368332" cy="3482642"/>
          </a:xfrm>
        </p:spPr>
      </p:pic>
    </p:spTree>
    <p:extLst>
      <p:ext uri="{BB962C8B-B14F-4D97-AF65-F5344CB8AC3E}">
        <p14:creationId xmlns:p14="http://schemas.microsoft.com/office/powerpoint/2010/main" val="233048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E0573C-5FA2-4000-9936-4CBCF61C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Spyder interface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0857846-EA9F-40E7-A196-B7B201723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5470"/>
            <a:ext cx="12192000" cy="5486401"/>
          </a:xfrm>
        </p:spPr>
      </p:pic>
    </p:spTree>
    <p:extLst>
      <p:ext uri="{BB962C8B-B14F-4D97-AF65-F5344CB8AC3E}">
        <p14:creationId xmlns:p14="http://schemas.microsoft.com/office/powerpoint/2010/main" val="2047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32F905-78FD-4B9A-90AA-92A505FA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Plot a function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55479B-7111-4189-BA3F-5177A9315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/>
              <a:t>Import</a:t>
            </a:r>
          </a:p>
          <a:p>
            <a:endParaRPr lang="en-US" altLang="zh-TW" dirty="0"/>
          </a:p>
          <a:p>
            <a:r>
              <a:rPr lang="en-US" altLang="zh-TW" dirty="0"/>
              <a:t># markup, comments, ‘’’ … ‘’’</a:t>
            </a:r>
          </a:p>
          <a:p>
            <a:endParaRPr lang="en-US" altLang="zh-TW" dirty="0"/>
          </a:p>
          <a:p>
            <a:r>
              <a:rPr lang="en-US" altLang="zh-TW" dirty="0"/>
              <a:t>Assigning values to variables</a:t>
            </a:r>
          </a:p>
          <a:p>
            <a:endParaRPr lang="en-US" altLang="zh-TW" dirty="0"/>
          </a:p>
          <a:p>
            <a:r>
              <a:rPr lang="en-US" altLang="zh-TW" dirty="0"/>
              <a:t>Variables’ name rule: not start with a number</a:t>
            </a:r>
          </a:p>
          <a:p>
            <a:endParaRPr lang="en-US" altLang="zh-TW" dirty="0"/>
          </a:p>
          <a:p>
            <a:r>
              <a:rPr lang="en-US" altLang="zh-TW" dirty="0" err="1"/>
              <a:t>np.linspace</a:t>
            </a:r>
            <a:r>
              <a:rPr lang="en-US" altLang="zh-TW" dirty="0"/>
              <a:t>, if you can find a function, don’t write yourself.</a:t>
            </a:r>
          </a:p>
          <a:p>
            <a:endParaRPr lang="en-US" altLang="zh-TW" dirty="0"/>
          </a:p>
          <a:p>
            <a:r>
              <a:rPr lang="en-US" altLang="zh-TW" dirty="0" err="1"/>
              <a:t>ts</a:t>
            </a:r>
            <a:r>
              <a:rPr lang="en-US" altLang="zh-TW" dirty="0"/>
              <a:t> is an array, calculations involving one array making the same size output array.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D3393BB-1841-47CC-AF86-FA2ECC9352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4871" y="1825626"/>
            <a:ext cx="5803246" cy="3718852"/>
          </a:xfrm>
        </p:spPr>
      </p:pic>
    </p:spTree>
    <p:extLst>
      <p:ext uri="{BB962C8B-B14F-4D97-AF65-F5344CB8AC3E}">
        <p14:creationId xmlns:p14="http://schemas.microsoft.com/office/powerpoint/2010/main" val="132095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8FB78D-CD5F-444C-9CCE-4FB5FE8C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Plot a function (2)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C6A328-BA88-4905-A67D-9B74B34B1B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Calculations involving more than one array:</a:t>
            </a:r>
          </a:p>
          <a:p>
            <a:pPr lvl="1"/>
            <a:r>
              <a:rPr lang="en-US" altLang="zh-TW" dirty="0"/>
              <a:t>Size not match error</a:t>
            </a:r>
          </a:p>
          <a:p>
            <a:pPr lvl="1"/>
            <a:r>
              <a:rPr lang="en-US" altLang="zh-TW" dirty="0"/>
              <a:t>Expand to a two-dimensional array (a matrix)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Plot with legends</a:t>
            </a:r>
          </a:p>
          <a:p>
            <a:endParaRPr lang="en-US" altLang="zh-TW" dirty="0"/>
          </a:p>
          <a:p>
            <a:r>
              <a:rPr lang="en-US" altLang="zh-TW" dirty="0"/>
              <a:t>Unicode symbols</a:t>
            </a:r>
          </a:p>
          <a:p>
            <a:endParaRPr lang="en-US" altLang="zh-TW" dirty="0"/>
          </a:p>
          <a:p>
            <a:r>
              <a:rPr lang="en-US" altLang="zh-TW" dirty="0"/>
              <a:t>Google to code</a:t>
            </a:r>
          </a:p>
          <a:p>
            <a:endParaRPr lang="en-US" altLang="zh-TW" dirty="0"/>
          </a:p>
          <a:p>
            <a:r>
              <a:rPr lang="en-US" altLang="zh-TW" dirty="0"/>
              <a:t>Plot format for submitting your work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C04DE37-53B9-44C6-992D-6ECD51644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191727"/>
            <a:ext cx="6019800" cy="4932351"/>
          </a:xfrm>
        </p:spPr>
      </p:pic>
    </p:spTree>
    <p:extLst>
      <p:ext uri="{BB962C8B-B14F-4D97-AF65-F5344CB8AC3E}">
        <p14:creationId xmlns:p14="http://schemas.microsoft.com/office/powerpoint/2010/main" val="381332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2662AA-8AB1-4848-9749-103CBD84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output figure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ECCCB46-1061-4211-A6BA-135D85D1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813" y="1690688"/>
            <a:ext cx="6598374" cy="4431500"/>
          </a:xfrm>
        </p:spPr>
      </p:pic>
    </p:spTree>
    <p:extLst>
      <p:ext uri="{BB962C8B-B14F-4D97-AF65-F5344CB8AC3E}">
        <p14:creationId xmlns:p14="http://schemas.microsoft.com/office/powerpoint/2010/main" val="350019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10CB0-24CC-4FB3-A924-E28A8634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ODE solver (b.plot_ode.py)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F1F1C0-1529-43FC-B66C-856C3B719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from </a:t>
            </a:r>
            <a:r>
              <a:rPr lang="en-US" altLang="zh-TW" dirty="0" err="1"/>
              <a:t>scipy.integrate</a:t>
            </a:r>
            <a:r>
              <a:rPr lang="en-US" altLang="zh-TW" dirty="0"/>
              <a:t> import </a:t>
            </a:r>
            <a:r>
              <a:rPr lang="en-US" altLang="zh-TW" dirty="0" err="1"/>
              <a:t>odeint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def your own function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return</a:t>
            </a:r>
          </a:p>
          <a:p>
            <a:endParaRPr lang="en-US" altLang="zh-TW" dirty="0"/>
          </a:p>
          <a:p>
            <a:r>
              <a:rPr lang="en-US" altLang="zh-TW" dirty="0"/>
              <a:t>Local and global variables</a:t>
            </a:r>
          </a:p>
          <a:p>
            <a:endParaRPr lang="en-US" altLang="zh-TW" dirty="0"/>
          </a:p>
          <a:p>
            <a:r>
              <a:rPr lang="en-US" altLang="zh-TW" dirty="0" err="1"/>
              <a:t>Odeint</a:t>
            </a:r>
            <a:r>
              <a:rPr lang="en-US" altLang="zh-TW" dirty="0"/>
              <a:t> inputs</a:t>
            </a:r>
          </a:p>
          <a:p>
            <a:endParaRPr lang="en-US" altLang="zh-TW" dirty="0"/>
          </a:p>
          <a:p>
            <a:r>
              <a:rPr lang="en-US" altLang="zh-TW" dirty="0" err="1"/>
              <a:t>Array.flatten</a:t>
            </a:r>
            <a:r>
              <a:rPr lang="en-US" altLang="zh-TW" dirty="0"/>
              <a:t>(), but may not be necessary</a:t>
            </a:r>
          </a:p>
          <a:p>
            <a:endParaRPr lang="en-US" altLang="zh-TW" dirty="0"/>
          </a:p>
          <a:p>
            <a:r>
              <a:rPr lang="en-US" altLang="zh-TW" dirty="0"/>
              <a:t>Comparing between </a:t>
            </a:r>
            <a:r>
              <a:rPr lang="en-US" altLang="zh-TW" dirty="0" err="1"/>
              <a:t>odeint</a:t>
            </a:r>
            <a:r>
              <a:rPr lang="en-US" altLang="zh-TW" dirty="0"/>
              <a:t> and Euler method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3256192-5DE2-4193-A66A-4852849A95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4115" y="1304894"/>
            <a:ext cx="5637885" cy="5553106"/>
          </a:xfrm>
        </p:spPr>
      </p:pic>
    </p:spTree>
    <p:extLst>
      <p:ext uri="{BB962C8B-B14F-4D97-AF65-F5344CB8AC3E}">
        <p14:creationId xmlns:p14="http://schemas.microsoft.com/office/powerpoint/2010/main" val="348094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4B6F9A-951A-4AC3-8AE4-8F16CE18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Euler method and for loop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0A2743-5C22-41E4-AC78-2F0A434897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For efficiency, array operation is preferred.</a:t>
            </a:r>
          </a:p>
          <a:p>
            <a:endParaRPr lang="en-US" altLang="zh-TW" dirty="0"/>
          </a:p>
          <a:p>
            <a:r>
              <a:rPr lang="en-US" altLang="zh-TW" dirty="0"/>
              <a:t>for </a:t>
            </a:r>
            <a:r>
              <a:rPr lang="en-US" altLang="zh-TW" dirty="0" err="1"/>
              <a:t>i</a:t>
            </a:r>
            <a:r>
              <a:rPr lang="en-US" altLang="zh-TW" dirty="0"/>
              <a:t> in range(0, end):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29688BE-5769-4FC8-93D2-EC618DD42E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691" y="1323191"/>
            <a:ext cx="5619309" cy="55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1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180334F-0240-40ED-9260-C6142C8A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b.plot_ode.py output figure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4DB9CAE-5262-4465-880D-FD14D445E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6644" y="1566245"/>
            <a:ext cx="7298712" cy="4926630"/>
          </a:xfrm>
        </p:spPr>
      </p:pic>
    </p:spTree>
    <p:extLst>
      <p:ext uri="{BB962C8B-B14F-4D97-AF65-F5344CB8AC3E}">
        <p14:creationId xmlns:p14="http://schemas.microsoft.com/office/powerpoint/2010/main" val="112785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00BE8F4B-E682-47B9-B4CE-030B96329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4585" y="264711"/>
            <a:ext cx="11634329" cy="3672587"/>
          </a:xfr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8DAED20-E7C1-47D8-B05B-305A4B921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60816" y="3128039"/>
            <a:ext cx="4394986" cy="369902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D95F733-B09C-44FB-A31C-87A5D0DD3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312" y="3154478"/>
            <a:ext cx="5064661" cy="36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7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52C157-5AA3-480A-9648-1CAF99B3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ODEs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2228768-3FE2-4BDF-9345-91AE0734AA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40198" y="237771"/>
            <a:ext cx="8379163" cy="1452917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F97E016-DCF2-47A3-95D8-BDF89B2A2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0198" y="1690688"/>
            <a:ext cx="7311604" cy="4935332"/>
          </a:xfrm>
        </p:spPr>
      </p:pic>
    </p:spTree>
    <p:extLst>
      <p:ext uri="{BB962C8B-B14F-4D97-AF65-F5344CB8AC3E}">
        <p14:creationId xmlns:p14="http://schemas.microsoft.com/office/powerpoint/2010/main" val="20332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750BE0E-C760-4BEA-A234-E2FD69CE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Anaconda Installation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A259C3F-1883-4BEC-B6B6-F339ED3641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550" y="2077244"/>
            <a:ext cx="4914900" cy="3848100"/>
          </a:xfrm>
          <a:prstGeom prst="rect">
            <a:avLst/>
          </a:prstGeo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93DAF93-C241-48F0-A66C-C08B4511FF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1262" y="2082006"/>
            <a:ext cx="49434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12EC3E-50AA-4D11-AD77-C144A6BC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Updating Anaconda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A15531-B665-4660-88A9-B2D48C18DE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Prompt</a:t>
            </a:r>
          </a:p>
          <a:p>
            <a:endParaRPr lang="en-US" altLang="zh-TW" dirty="0"/>
          </a:p>
          <a:p>
            <a:r>
              <a:rPr lang="en-US" altLang="zh-TW" dirty="0"/>
              <a:t>Run as Administrator</a:t>
            </a:r>
          </a:p>
          <a:p>
            <a:endParaRPr lang="en-US" altLang="zh-TW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F25DC6E-6A39-47BF-918C-9A995387F6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9544" y="1825625"/>
            <a:ext cx="4946912" cy="4351338"/>
          </a:xfrm>
        </p:spPr>
      </p:pic>
    </p:spTree>
    <p:extLst>
      <p:ext uri="{BB962C8B-B14F-4D97-AF65-F5344CB8AC3E}">
        <p14:creationId xmlns:p14="http://schemas.microsoft.com/office/powerpoint/2010/main" val="27380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DF1D3E-02F4-480D-86F1-740A3157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Updating Anaconda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6989999-C4A6-4751-88F5-6FC88D02E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294" y="2269864"/>
            <a:ext cx="5574446" cy="2939075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A839ABE-B85E-423E-8C4B-E3CBF53DEA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Change to working directory</a:t>
            </a:r>
          </a:p>
          <a:p>
            <a:r>
              <a:rPr lang="en-US" altLang="zh-TW" dirty="0" err="1"/>
              <a:t>conda</a:t>
            </a:r>
            <a:r>
              <a:rPr lang="en-US" altLang="zh-TW" dirty="0"/>
              <a:t> update --all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954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321E7B-3D92-43A1-9048-0F268E48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Starting Anaconda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B814982-1645-4E2E-9374-688B87385E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Anaconda</a:t>
            </a:r>
          </a:p>
          <a:p>
            <a:endParaRPr lang="en-US" altLang="zh-TW" dirty="0"/>
          </a:p>
          <a:p>
            <a:r>
              <a:rPr lang="en-US" altLang="zh-TW" dirty="0" err="1"/>
              <a:t>Jupyter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Spyder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EF1768C-63DF-4275-BB79-D0F054D3AA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8834" y="2259973"/>
            <a:ext cx="3368332" cy="3482642"/>
          </a:xfrm>
        </p:spPr>
      </p:pic>
    </p:spTree>
    <p:extLst>
      <p:ext uri="{BB962C8B-B14F-4D97-AF65-F5344CB8AC3E}">
        <p14:creationId xmlns:p14="http://schemas.microsoft.com/office/powerpoint/2010/main" val="311385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104CA-4491-4E6C-A65C-B43CD8BA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Anaconda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A361406-D462-44A6-AA86-884D6B923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45" y="1420958"/>
            <a:ext cx="12118155" cy="3269377"/>
          </a:xfrm>
        </p:spPr>
      </p:pic>
    </p:spTree>
    <p:extLst>
      <p:ext uri="{BB962C8B-B14F-4D97-AF65-F5344CB8AC3E}">
        <p14:creationId xmlns:p14="http://schemas.microsoft.com/office/powerpoint/2010/main" val="316364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2273FF-6757-4343-937C-397F1555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Downgrade to older version of Python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F3C6CA-BE4D-46F9-B1DB-3D065D26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functions being patented.</a:t>
            </a:r>
          </a:p>
          <a:p>
            <a:endParaRPr lang="en-US" altLang="zh-TW" dirty="0"/>
          </a:p>
          <a:p>
            <a:r>
              <a:rPr lang="en-US" altLang="zh-TW" dirty="0"/>
              <a:t>SIFT (Scale-invariant feature transform)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4BF546-D2B9-465E-A553-F5B3D576D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9474" y="-307565"/>
            <a:ext cx="2193052" cy="11778958"/>
          </a:xfrm>
          <a:prstGeom prst="rect">
            <a:avLst/>
          </a:prstGeom>
        </p:spPr>
      </p:pic>
      <p:pic>
        <p:nvPicPr>
          <p:cNvPr id="5" name="內容版面配置區 5">
            <a:extLst>
              <a:ext uri="{FF2B5EF4-FFF2-40B4-BE49-F238E27FC236}">
                <a16:creationId xmlns:a16="http://schemas.microsoft.com/office/drawing/2014/main" id="{CF9F77DE-82AF-41C3-AD3A-91246B4EC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15" y="1411539"/>
            <a:ext cx="2938911" cy="29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7518978-81A7-44F6-8FA5-67411980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Jupyter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270345D-46C9-4EF8-BBF4-3A02263031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Start here</a:t>
            </a:r>
            <a:endParaRPr lang="zh-TW" altLang="en-US" dirty="0"/>
          </a:p>
        </p:txBody>
      </p:sp>
      <p:pic>
        <p:nvPicPr>
          <p:cNvPr id="7" name="內容版面配置區 7">
            <a:extLst>
              <a:ext uri="{FF2B5EF4-FFF2-40B4-BE49-F238E27FC236}">
                <a16:creationId xmlns:a16="http://schemas.microsoft.com/office/drawing/2014/main" id="{8BEEB17F-2B73-44CC-9168-DA9692DD46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4834" y="2259973"/>
            <a:ext cx="3368332" cy="3482642"/>
          </a:xfrm>
        </p:spPr>
      </p:pic>
    </p:spTree>
    <p:extLst>
      <p:ext uri="{BB962C8B-B14F-4D97-AF65-F5344CB8AC3E}">
        <p14:creationId xmlns:p14="http://schemas.microsoft.com/office/powerpoint/2010/main" val="379945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9249</TotalTime>
  <Words>262</Words>
  <Application>Microsoft Office PowerPoint</Application>
  <PresentationFormat>寬螢幕</PresentationFormat>
  <Paragraphs>76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標楷體</vt:lpstr>
      <vt:lpstr>Arial</vt:lpstr>
      <vt:lpstr>Calibri</vt:lpstr>
      <vt:lpstr>Calibri Light</vt:lpstr>
      <vt:lpstr>Office 佈景主題</vt:lpstr>
      <vt:lpstr>Python basics</vt:lpstr>
      <vt:lpstr>PowerPoint 簡報</vt:lpstr>
      <vt:lpstr>Anaconda Installation</vt:lpstr>
      <vt:lpstr>Updating Anaconda</vt:lpstr>
      <vt:lpstr>Updating Anaconda</vt:lpstr>
      <vt:lpstr>Starting Anaconda</vt:lpstr>
      <vt:lpstr>Anaconda</vt:lpstr>
      <vt:lpstr>Downgrade to older version of Python</vt:lpstr>
      <vt:lpstr>Jupyter</vt:lpstr>
      <vt:lpstr>Jupyter from your web browser</vt:lpstr>
      <vt:lpstr>Jupyter: run a cell by shift + enter</vt:lpstr>
      <vt:lpstr>Spyder</vt:lpstr>
      <vt:lpstr>Spyder interface</vt:lpstr>
      <vt:lpstr>Plot a function</vt:lpstr>
      <vt:lpstr>Plot a function (2)</vt:lpstr>
      <vt:lpstr>The output figure</vt:lpstr>
      <vt:lpstr>ODE solver (b.plot_ode.py)</vt:lpstr>
      <vt:lpstr>Euler method and for loop</vt:lpstr>
      <vt:lpstr>b.plot_ode.py output figure</vt:lpstr>
      <vt:lpstr>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Relating to Burst Langevin: Jie Xiao’s work</dc:title>
  <dc:creator>Sanders</dc:creator>
  <cp:lastModifiedBy>chingcher yan</cp:lastModifiedBy>
  <cp:revision>817</cp:revision>
  <dcterms:created xsi:type="dcterms:W3CDTF">2013-10-09T02:56:52Z</dcterms:created>
  <dcterms:modified xsi:type="dcterms:W3CDTF">2022-02-08T04:10:22Z</dcterms:modified>
</cp:coreProperties>
</file>